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BBD96-52B6-4629-A1EC-305F9F941E0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0E2E27-EF2B-4CE5-BA7B-840885F0863A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2000" b="1" i="1" dirty="0" smtClean="0">
              <a:solidFill>
                <a:srgbClr val="002060"/>
              </a:solidFill>
            </a:rPr>
            <a:t>ГИД по медиации для детей и подростков</a:t>
          </a:r>
          <a:endParaRPr lang="ru-RU" sz="2000" b="1" i="1" dirty="0">
            <a:solidFill>
              <a:srgbClr val="002060"/>
            </a:solidFill>
          </a:endParaRPr>
        </a:p>
      </dgm:t>
    </dgm:pt>
    <dgm:pt modelId="{14897E8D-5DD6-4605-A3D3-803A6A9F24AC}" type="parTrans" cxnId="{7D41266C-B9B0-4E27-ABE3-F96FE5876C38}">
      <dgm:prSet/>
      <dgm:spPr/>
      <dgm:t>
        <a:bodyPr/>
        <a:lstStyle/>
        <a:p>
          <a:endParaRPr lang="ru-RU"/>
        </a:p>
      </dgm:t>
    </dgm:pt>
    <dgm:pt modelId="{7A1975CD-00A1-4D1B-ABFD-6D3E59BA1043}" type="sibTrans" cxnId="{7D41266C-B9B0-4E27-ABE3-F96FE5876C38}">
      <dgm:prSet/>
      <dgm:spPr/>
      <dgm:t>
        <a:bodyPr/>
        <a:lstStyle/>
        <a:p>
          <a:endParaRPr lang="ru-RU"/>
        </a:p>
      </dgm:t>
    </dgm:pt>
    <dgm:pt modelId="{9A72FD3D-A0EB-435B-925E-61AEF2D6B6E4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8000"/>
              </a:solidFill>
            </a:rPr>
            <a:t>Решение договориться, обращение к медиатору</a:t>
          </a:r>
          <a:endParaRPr lang="ru-RU" sz="1000" b="1" dirty="0">
            <a:solidFill>
              <a:srgbClr val="008000"/>
            </a:solidFill>
          </a:endParaRPr>
        </a:p>
      </dgm:t>
    </dgm:pt>
    <dgm:pt modelId="{11298301-350F-493D-9C83-EDC48A073464}" type="parTrans" cxnId="{BD7B2756-7FE7-4980-8256-070A63BF06EA}">
      <dgm:prSet/>
      <dgm:spPr/>
      <dgm:t>
        <a:bodyPr/>
        <a:lstStyle/>
        <a:p>
          <a:endParaRPr lang="ru-RU"/>
        </a:p>
      </dgm:t>
    </dgm:pt>
    <dgm:pt modelId="{7D633787-40B0-4348-8069-C5A2EFEE6582}" type="sibTrans" cxnId="{BD7B2756-7FE7-4980-8256-070A63BF06EA}">
      <dgm:prSet/>
      <dgm:spPr/>
      <dgm:t>
        <a:bodyPr/>
        <a:lstStyle/>
        <a:p>
          <a:endParaRPr lang="ru-RU"/>
        </a:p>
      </dgm:t>
    </dgm:pt>
    <dgm:pt modelId="{44A3D923-E214-45ED-AF3A-3EE409C46F1C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8000"/>
              </a:solidFill>
            </a:rPr>
            <a:t>Личная встреча одной стороны с медиатором</a:t>
          </a:r>
          <a:endParaRPr lang="ru-RU" sz="1000" b="1" dirty="0">
            <a:solidFill>
              <a:srgbClr val="008000"/>
            </a:solidFill>
          </a:endParaRPr>
        </a:p>
      </dgm:t>
    </dgm:pt>
    <dgm:pt modelId="{19800018-794A-4790-ABE0-9DC41F4015C2}" type="parTrans" cxnId="{98B9C2DC-9111-4FC2-9BAF-FB227CF595B6}">
      <dgm:prSet/>
      <dgm:spPr/>
      <dgm:t>
        <a:bodyPr/>
        <a:lstStyle/>
        <a:p>
          <a:endParaRPr lang="ru-RU"/>
        </a:p>
      </dgm:t>
    </dgm:pt>
    <dgm:pt modelId="{8D50BA10-1A2C-40FB-9DF9-F0D91A8F94D0}" type="sibTrans" cxnId="{98B9C2DC-9111-4FC2-9BAF-FB227CF595B6}">
      <dgm:prSet/>
      <dgm:spPr/>
      <dgm:t>
        <a:bodyPr/>
        <a:lstStyle/>
        <a:p>
          <a:endParaRPr lang="ru-RU"/>
        </a:p>
      </dgm:t>
    </dgm:pt>
    <dgm:pt modelId="{8DC0FD30-8CE7-4F60-BEFE-1A12B0628B24}">
      <dgm:prSet phldrT="[Текст]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b="1" dirty="0" smtClean="0">
              <a:solidFill>
                <a:srgbClr val="008000"/>
              </a:solidFill>
            </a:rPr>
            <a:t>Совместная встреча с медиатором</a:t>
          </a:r>
          <a:endParaRPr lang="ru-RU" b="1" dirty="0">
            <a:solidFill>
              <a:srgbClr val="008000"/>
            </a:solidFill>
          </a:endParaRPr>
        </a:p>
      </dgm:t>
    </dgm:pt>
    <dgm:pt modelId="{BBE15C29-39B7-430F-9964-76A8049D6886}" type="parTrans" cxnId="{63C7B2F2-3277-4342-83E4-0637443C7127}">
      <dgm:prSet/>
      <dgm:spPr/>
      <dgm:t>
        <a:bodyPr/>
        <a:lstStyle/>
        <a:p>
          <a:endParaRPr lang="ru-RU"/>
        </a:p>
      </dgm:t>
    </dgm:pt>
    <dgm:pt modelId="{47C978E1-E366-41A3-9DC9-1BB2DDF1A3B8}" type="sibTrans" cxnId="{63C7B2F2-3277-4342-83E4-0637443C7127}">
      <dgm:prSet/>
      <dgm:spPr/>
      <dgm:t>
        <a:bodyPr/>
        <a:lstStyle/>
        <a:p>
          <a:endParaRPr lang="ru-RU"/>
        </a:p>
      </dgm:t>
    </dgm:pt>
    <dgm:pt modelId="{58A9E7E9-2A5C-41BE-95F4-6DCDF7FB7F89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8000"/>
              </a:solidFill>
            </a:rPr>
            <a:t>Конфликт, спор, обида, неприятность, непонимание</a:t>
          </a:r>
          <a:endParaRPr lang="ru-RU" sz="1000" b="1" dirty="0">
            <a:solidFill>
              <a:srgbClr val="008000"/>
            </a:solidFill>
          </a:endParaRPr>
        </a:p>
      </dgm:t>
    </dgm:pt>
    <dgm:pt modelId="{FE3E2924-CFB5-4815-BF5A-BA9479B971E8}" type="parTrans" cxnId="{B81F606A-8EA3-4F13-8A2F-DFC2A48428DB}">
      <dgm:prSet/>
      <dgm:spPr/>
      <dgm:t>
        <a:bodyPr/>
        <a:lstStyle/>
        <a:p>
          <a:endParaRPr lang="ru-RU"/>
        </a:p>
      </dgm:t>
    </dgm:pt>
    <dgm:pt modelId="{A9776F14-8A5C-4A49-A06A-CD0C6A3DEE64}" type="sibTrans" cxnId="{B81F606A-8EA3-4F13-8A2F-DFC2A48428DB}">
      <dgm:prSet/>
      <dgm:spPr/>
      <dgm:t>
        <a:bodyPr/>
        <a:lstStyle/>
        <a:p>
          <a:endParaRPr lang="ru-RU"/>
        </a:p>
      </dgm:t>
    </dgm:pt>
    <dgm:pt modelId="{6A723D1B-99EE-44B5-9D65-0251B2869B1E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8000"/>
              </a:solidFill>
            </a:rPr>
            <a:t>Личная встреча второй стороны с медиатором</a:t>
          </a:r>
          <a:endParaRPr lang="ru-RU" sz="1000" b="1" dirty="0">
            <a:solidFill>
              <a:srgbClr val="008000"/>
            </a:solidFill>
          </a:endParaRPr>
        </a:p>
      </dgm:t>
    </dgm:pt>
    <dgm:pt modelId="{623801B1-47D9-4FDB-A32C-238C41900C9B}" type="parTrans" cxnId="{2FBDAB80-735C-4A7C-AFD8-A816D4E10D52}">
      <dgm:prSet/>
      <dgm:spPr/>
      <dgm:t>
        <a:bodyPr/>
        <a:lstStyle/>
        <a:p>
          <a:endParaRPr lang="ru-RU"/>
        </a:p>
      </dgm:t>
    </dgm:pt>
    <dgm:pt modelId="{1B1B11AA-F3CE-4190-B266-6E441A28744C}" type="sibTrans" cxnId="{2FBDAB80-735C-4A7C-AFD8-A816D4E10D52}">
      <dgm:prSet/>
      <dgm:spPr/>
      <dgm:t>
        <a:bodyPr/>
        <a:lstStyle/>
        <a:p>
          <a:endParaRPr lang="ru-RU"/>
        </a:p>
      </dgm:t>
    </dgm:pt>
    <dgm:pt modelId="{645F82FD-0743-4A69-A6C2-FC6F2F045096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8000"/>
              </a:solidFill>
            </a:rPr>
            <a:t>Договорённость</a:t>
          </a:r>
          <a:endParaRPr lang="ru-RU" sz="1000" b="1" dirty="0">
            <a:solidFill>
              <a:srgbClr val="008000"/>
            </a:solidFill>
          </a:endParaRPr>
        </a:p>
      </dgm:t>
    </dgm:pt>
    <dgm:pt modelId="{2C11FAD3-3154-45D4-85C7-4025D5826317}" type="parTrans" cxnId="{91EBC437-8E9B-44E1-AE85-9BFC37F9D0F6}">
      <dgm:prSet/>
      <dgm:spPr/>
      <dgm:t>
        <a:bodyPr/>
        <a:lstStyle/>
        <a:p>
          <a:endParaRPr lang="ru-RU"/>
        </a:p>
      </dgm:t>
    </dgm:pt>
    <dgm:pt modelId="{DCA9C540-1B38-4BA5-A307-C8CC2D9A7B42}" type="sibTrans" cxnId="{91EBC437-8E9B-44E1-AE85-9BFC37F9D0F6}">
      <dgm:prSet/>
      <dgm:spPr/>
      <dgm:t>
        <a:bodyPr/>
        <a:lstStyle/>
        <a:p>
          <a:endParaRPr lang="ru-RU"/>
        </a:p>
      </dgm:t>
    </dgm:pt>
    <dgm:pt modelId="{83D6DF99-5D1F-4B42-9C50-868BEAF98A29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solidFill>
                <a:srgbClr val="008000"/>
              </a:solidFill>
            </a:rPr>
            <a:t>Выполнение обещаний</a:t>
          </a:r>
          <a:endParaRPr lang="ru-RU" sz="1000" b="1" dirty="0">
            <a:solidFill>
              <a:srgbClr val="008000"/>
            </a:solidFill>
          </a:endParaRPr>
        </a:p>
      </dgm:t>
    </dgm:pt>
    <dgm:pt modelId="{18C2DB30-8A46-4BA5-A444-9E117E41B610}" type="parTrans" cxnId="{AF5F4085-17D1-4864-8E7B-83D631A9D781}">
      <dgm:prSet/>
      <dgm:spPr/>
      <dgm:t>
        <a:bodyPr/>
        <a:lstStyle/>
        <a:p>
          <a:endParaRPr lang="ru-RU"/>
        </a:p>
      </dgm:t>
    </dgm:pt>
    <dgm:pt modelId="{C873F4F1-9ECD-4E55-876B-50FACE589FD5}" type="sibTrans" cxnId="{AF5F4085-17D1-4864-8E7B-83D631A9D781}">
      <dgm:prSet/>
      <dgm:spPr/>
      <dgm:t>
        <a:bodyPr/>
        <a:lstStyle/>
        <a:p>
          <a:endParaRPr lang="ru-RU"/>
        </a:p>
      </dgm:t>
    </dgm:pt>
    <dgm:pt modelId="{CDA87192-21DA-4549-85CD-CE05B0D1CF5F}" type="pres">
      <dgm:prSet presAssocID="{140BBD96-52B6-4629-A1EC-305F9F941E0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645614-8381-4178-BD9D-5317FCB252BD}" type="pres">
      <dgm:prSet presAssocID="{190E2E27-EF2B-4CE5-BA7B-840885F0863A}" presName="centerShape" presStyleLbl="node0" presStyleIdx="0" presStyleCnt="1" custScaleX="144728" custScaleY="119914"/>
      <dgm:spPr>
        <a:prstGeom prst="wedgeEllipseCallout">
          <a:avLst/>
        </a:prstGeom>
      </dgm:spPr>
      <dgm:t>
        <a:bodyPr/>
        <a:lstStyle/>
        <a:p>
          <a:endParaRPr lang="ru-RU"/>
        </a:p>
      </dgm:t>
    </dgm:pt>
    <dgm:pt modelId="{3C2277AC-CF65-4B35-86A4-5E1837249C77}" type="pres">
      <dgm:prSet presAssocID="{9A72FD3D-A0EB-435B-925E-61AEF2D6B6E4}" presName="node" presStyleLbl="node1" presStyleIdx="0" presStyleCnt="7" custScaleX="136572" custScaleY="118226">
        <dgm:presLayoutVars>
          <dgm:bulletEnabled val="1"/>
        </dgm:presLayoutVars>
      </dgm:prSet>
      <dgm:spPr/>
    </dgm:pt>
    <dgm:pt modelId="{E1F44645-5487-4998-8789-849EC5D7DD37}" type="pres">
      <dgm:prSet presAssocID="{9A72FD3D-A0EB-435B-925E-61AEF2D6B6E4}" presName="dummy" presStyleCnt="0"/>
      <dgm:spPr/>
    </dgm:pt>
    <dgm:pt modelId="{345A859B-D377-4C22-B5CA-4DB376433672}" type="pres">
      <dgm:prSet presAssocID="{7D633787-40B0-4348-8069-C5A2EFEE6582}" presName="sibTrans" presStyleLbl="sibTrans2D1" presStyleIdx="0" presStyleCnt="7"/>
      <dgm:spPr/>
    </dgm:pt>
    <dgm:pt modelId="{7CF0F5F4-7A8D-4D36-BB90-2A74FC7D22E2}" type="pres">
      <dgm:prSet presAssocID="{44A3D923-E214-45ED-AF3A-3EE409C46F1C}" presName="node" presStyleLbl="node1" presStyleIdx="1" presStyleCnt="7" custScaleX="118721" custScaleY="123246">
        <dgm:presLayoutVars>
          <dgm:bulletEnabled val="1"/>
        </dgm:presLayoutVars>
      </dgm:prSet>
      <dgm:spPr/>
    </dgm:pt>
    <dgm:pt modelId="{5FC4C20D-CED1-4FA0-95FA-83115A8615C6}" type="pres">
      <dgm:prSet presAssocID="{44A3D923-E214-45ED-AF3A-3EE409C46F1C}" presName="dummy" presStyleCnt="0"/>
      <dgm:spPr/>
    </dgm:pt>
    <dgm:pt modelId="{FA3D18D3-25F7-4FED-A8A1-4213EEF24AC5}" type="pres">
      <dgm:prSet presAssocID="{8D50BA10-1A2C-40FB-9DF9-F0D91A8F94D0}" presName="sibTrans" presStyleLbl="sibTrans2D1" presStyleIdx="1" presStyleCnt="7"/>
      <dgm:spPr/>
    </dgm:pt>
    <dgm:pt modelId="{AC37564F-601E-4F6D-B683-4758A5218845}" type="pres">
      <dgm:prSet presAssocID="{6A723D1B-99EE-44B5-9D65-0251B2869B1E}" presName="node" presStyleLbl="node1" presStyleIdx="2" presStyleCnt="7" custScaleX="125597" custScaleY="117899">
        <dgm:presLayoutVars>
          <dgm:bulletEnabled val="1"/>
        </dgm:presLayoutVars>
      </dgm:prSet>
      <dgm:spPr/>
    </dgm:pt>
    <dgm:pt modelId="{BFCB11F6-2106-42D4-8731-518D0811C6F1}" type="pres">
      <dgm:prSet presAssocID="{6A723D1B-99EE-44B5-9D65-0251B2869B1E}" presName="dummy" presStyleCnt="0"/>
      <dgm:spPr/>
    </dgm:pt>
    <dgm:pt modelId="{B950F37E-935F-4CF4-A7D0-68E199F53349}" type="pres">
      <dgm:prSet presAssocID="{1B1B11AA-F3CE-4190-B266-6E441A28744C}" presName="sibTrans" presStyleLbl="sibTrans2D1" presStyleIdx="2" presStyleCnt="7"/>
      <dgm:spPr/>
    </dgm:pt>
    <dgm:pt modelId="{5D9EDD6E-45C4-421C-8081-026954868AF1}" type="pres">
      <dgm:prSet presAssocID="{8DC0FD30-8CE7-4F60-BEFE-1A12B0628B24}" presName="node" presStyleLbl="node1" presStyleIdx="3" presStyleCnt="7" custScaleX="115450" custScaleY="113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1F6DF-6357-4302-8CAF-A1A078FF9E35}" type="pres">
      <dgm:prSet presAssocID="{8DC0FD30-8CE7-4F60-BEFE-1A12B0628B24}" presName="dummy" presStyleCnt="0"/>
      <dgm:spPr/>
    </dgm:pt>
    <dgm:pt modelId="{D7F9A214-494F-4885-903A-7D25216A6F4E}" type="pres">
      <dgm:prSet presAssocID="{47C978E1-E366-41A3-9DC9-1BB2DDF1A3B8}" presName="sibTrans" presStyleLbl="sibTrans2D1" presStyleIdx="3" presStyleCnt="7"/>
      <dgm:spPr/>
    </dgm:pt>
    <dgm:pt modelId="{9F420876-6F97-4CD5-A49C-CDF0B00C3726}" type="pres">
      <dgm:prSet presAssocID="{645F82FD-0743-4A69-A6C2-FC6F2F045096}" presName="node" presStyleLbl="node1" presStyleIdx="4" presStyleCnt="7" custScaleX="136469" custScaleY="115826" custRadScaleRad="98088" custRadScaleInc="-11775">
        <dgm:presLayoutVars>
          <dgm:bulletEnabled val="1"/>
        </dgm:presLayoutVars>
      </dgm:prSet>
      <dgm:spPr/>
    </dgm:pt>
    <dgm:pt modelId="{FC1BAB8D-3E29-4294-9A60-3070F2642599}" type="pres">
      <dgm:prSet presAssocID="{645F82FD-0743-4A69-A6C2-FC6F2F045096}" presName="dummy" presStyleCnt="0"/>
      <dgm:spPr/>
    </dgm:pt>
    <dgm:pt modelId="{EDFCA05B-01FB-40A2-BF96-4CDAF4CAD67B}" type="pres">
      <dgm:prSet presAssocID="{DCA9C540-1B38-4BA5-A307-C8CC2D9A7B42}" presName="sibTrans" presStyleLbl="sibTrans2D1" presStyleIdx="4" presStyleCnt="7"/>
      <dgm:spPr/>
    </dgm:pt>
    <dgm:pt modelId="{9F83CD15-97B0-4FF5-8CDA-7BB703ABCB29}" type="pres">
      <dgm:prSet presAssocID="{83D6DF99-5D1F-4B42-9C50-868BEAF98A29}" presName="node" presStyleLbl="node1" presStyleIdx="5" presStyleCnt="7" custScaleX="118349" custScaleY="124474" custRadScaleRad="99499" custRadScaleInc="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1A7DC-D1E7-44FD-ACC1-2EBCE813CC1A}" type="pres">
      <dgm:prSet presAssocID="{83D6DF99-5D1F-4B42-9C50-868BEAF98A29}" presName="dummy" presStyleCnt="0"/>
      <dgm:spPr/>
    </dgm:pt>
    <dgm:pt modelId="{FA8C1D4A-1637-4B2A-BB44-27C9EC79E182}" type="pres">
      <dgm:prSet presAssocID="{C873F4F1-9ECD-4E55-876B-50FACE589FD5}" presName="sibTrans" presStyleLbl="sibTrans2D1" presStyleIdx="5" presStyleCnt="7"/>
      <dgm:spPr/>
    </dgm:pt>
    <dgm:pt modelId="{4A1C238E-3893-48C8-B9A5-A6D6CBA3A7AC}" type="pres">
      <dgm:prSet presAssocID="{58A9E7E9-2A5C-41BE-95F4-6DCDF7FB7F89}" presName="node" presStyleLbl="node1" presStyleIdx="6" presStyleCnt="7" custScaleX="131520" custScaleY="123246">
        <dgm:presLayoutVars>
          <dgm:bulletEnabled val="1"/>
        </dgm:presLayoutVars>
      </dgm:prSet>
      <dgm:spPr/>
    </dgm:pt>
    <dgm:pt modelId="{0F8CC4BF-91AE-4DA8-B626-39B6DFD3B293}" type="pres">
      <dgm:prSet presAssocID="{58A9E7E9-2A5C-41BE-95F4-6DCDF7FB7F89}" presName="dummy" presStyleCnt="0"/>
      <dgm:spPr/>
    </dgm:pt>
    <dgm:pt modelId="{DA0E0133-1378-4727-921E-8DEC5ED07A5E}" type="pres">
      <dgm:prSet presAssocID="{A9776F14-8A5C-4A49-A06A-CD0C6A3DEE64}" presName="sibTrans" presStyleLbl="sibTrans2D1" presStyleIdx="6" presStyleCnt="7" custLinFactNeighborX="-327" custLinFactNeighborY="-1105"/>
      <dgm:spPr/>
    </dgm:pt>
  </dgm:ptLst>
  <dgm:cxnLst>
    <dgm:cxn modelId="{88FF9D4C-7629-4CFE-9ABC-8D2657B5EEDD}" type="presOf" srcId="{140BBD96-52B6-4629-A1EC-305F9F941E06}" destId="{CDA87192-21DA-4549-85CD-CE05B0D1CF5F}" srcOrd="0" destOrd="0" presId="urn:microsoft.com/office/officeart/2005/8/layout/radial6"/>
    <dgm:cxn modelId="{29767E03-C787-490C-A32E-EF63A2448AFB}" type="presOf" srcId="{190E2E27-EF2B-4CE5-BA7B-840885F0863A}" destId="{BD645614-8381-4178-BD9D-5317FCB252BD}" srcOrd="0" destOrd="0" presId="urn:microsoft.com/office/officeart/2005/8/layout/radial6"/>
    <dgm:cxn modelId="{FC2EFE63-6CE1-4127-A600-DCAD2BD866AD}" type="presOf" srcId="{C873F4F1-9ECD-4E55-876B-50FACE589FD5}" destId="{FA8C1D4A-1637-4B2A-BB44-27C9EC79E182}" srcOrd="0" destOrd="0" presId="urn:microsoft.com/office/officeart/2005/8/layout/radial6"/>
    <dgm:cxn modelId="{F02D6CF1-58B1-4BD4-9555-207C4F317E64}" type="presOf" srcId="{58A9E7E9-2A5C-41BE-95F4-6DCDF7FB7F89}" destId="{4A1C238E-3893-48C8-B9A5-A6D6CBA3A7AC}" srcOrd="0" destOrd="0" presId="urn:microsoft.com/office/officeart/2005/8/layout/radial6"/>
    <dgm:cxn modelId="{3DF74BEE-2C68-449B-A2D7-FFB5778CB489}" type="presOf" srcId="{DCA9C540-1B38-4BA5-A307-C8CC2D9A7B42}" destId="{EDFCA05B-01FB-40A2-BF96-4CDAF4CAD67B}" srcOrd="0" destOrd="0" presId="urn:microsoft.com/office/officeart/2005/8/layout/radial6"/>
    <dgm:cxn modelId="{B4D7D94B-3E8C-4DB7-9800-CA139E092D9D}" type="presOf" srcId="{8D50BA10-1A2C-40FB-9DF9-F0D91A8F94D0}" destId="{FA3D18D3-25F7-4FED-A8A1-4213EEF24AC5}" srcOrd="0" destOrd="0" presId="urn:microsoft.com/office/officeart/2005/8/layout/radial6"/>
    <dgm:cxn modelId="{47C03858-0CFE-4825-8872-0F107B8C294A}" type="presOf" srcId="{A9776F14-8A5C-4A49-A06A-CD0C6A3DEE64}" destId="{DA0E0133-1378-4727-921E-8DEC5ED07A5E}" srcOrd="0" destOrd="0" presId="urn:microsoft.com/office/officeart/2005/8/layout/radial6"/>
    <dgm:cxn modelId="{63C7B2F2-3277-4342-83E4-0637443C7127}" srcId="{190E2E27-EF2B-4CE5-BA7B-840885F0863A}" destId="{8DC0FD30-8CE7-4F60-BEFE-1A12B0628B24}" srcOrd="3" destOrd="0" parTransId="{BBE15C29-39B7-430F-9964-76A8049D6886}" sibTransId="{47C978E1-E366-41A3-9DC9-1BB2DDF1A3B8}"/>
    <dgm:cxn modelId="{AB753A3C-8AE7-4D6F-AA10-960CD8E25F62}" type="presOf" srcId="{83D6DF99-5D1F-4B42-9C50-868BEAF98A29}" destId="{9F83CD15-97B0-4FF5-8CDA-7BB703ABCB29}" srcOrd="0" destOrd="0" presId="urn:microsoft.com/office/officeart/2005/8/layout/radial6"/>
    <dgm:cxn modelId="{2FBDAB80-735C-4A7C-AFD8-A816D4E10D52}" srcId="{190E2E27-EF2B-4CE5-BA7B-840885F0863A}" destId="{6A723D1B-99EE-44B5-9D65-0251B2869B1E}" srcOrd="2" destOrd="0" parTransId="{623801B1-47D9-4FDB-A32C-238C41900C9B}" sibTransId="{1B1B11AA-F3CE-4190-B266-6E441A28744C}"/>
    <dgm:cxn modelId="{4F1B1E12-333C-4386-A5F9-97E5095D82AF}" type="presOf" srcId="{47C978E1-E366-41A3-9DC9-1BB2DDF1A3B8}" destId="{D7F9A214-494F-4885-903A-7D25216A6F4E}" srcOrd="0" destOrd="0" presId="urn:microsoft.com/office/officeart/2005/8/layout/radial6"/>
    <dgm:cxn modelId="{18C82615-08E1-4F2B-BD5B-40D3FF478F31}" type="presOf" srcId="{6A723D1B-99EE-44B5-9D65-0251B2869B1E}" destId="{AC37564F-601E-4F6D-B683-4758A5218845}" srcOrd="0" destOrd="0" presId="urn:microsoft.com/office/officeart/2005/8/layout/radial6"/>
    <dgm:cxn modelId="{7D41266C-B9B0-4E27-ABE3-F96FE5876C38}" srcId="{140BBD96-52B6-4629-A1EC-305F9F941E06}" destId="{190E2E27-EF2B-4CE5-BA7B-840885F0863A}" srcOrd="0" destOrd="0" parTransId="{14897E8D-5DD6-4605-A3D3-803A6A9F24AC}" sibTransId="{7A1975CD-00A1-4D1B-ABFD-6D3E59BA1043}"/>
    <dgm:cxn modelId="{F9660013-D181-4877-8CC5-B7AC30C1F4D7}" type="presOf" srcId="{7D633787-40B0-4348-8069-C5A2EFEE6582}" destId="{345A859B-D377-4C22-B5CA-4DB376433672}" srcOrd="0" destOrd="0" presId="urn:microsoft.com/office/officeart/2005/8/layout/radial6"/>
    <dgm:cxn modelId="{5B1C55AE-B5C6-4BE1-813B-400EDAA3ABA2}" type="presOf" srcId="{44A3D923-E214-45ED-AF3A-3EE409C46F1C}" destId="{7CF0F5F4-7A8D-4D36-BB90-2A74FC7D22E2}" srcOrd="0" destOrd="0" presId="urn:microsoft.com/office/officeart/2005/8/layout/radial6"/>
    <dgm:cxn modelId="{D4AFB0DC-F551-4F01-9FE9-976962C93EE6}" type="presOf" srcId="{645F82FD-0743-4A69-A6C2-FC6F2F045096}" destId="{9F420876-6F97-4CD5-A49C-CDF0B00C3726}" srcOrd="0" destOrd="0" presId="urn:microsoft.com/office/officeart/2005/8/layout/radial6"/>
    <dgm:cxn modelId="{D367F504-FDE7-4A4D-BA75-AEFAE8F451BC}" type="presOf" srcId="{8DC0FD30-8CE7-4F60-BEFE-1A12B0628B24}" destId="{5D9EDD6E-45C4-421C-8081-026954868AF1}" srcOrd="0" destOrd="0" presId="urn:microsoft.com/office/officeart/2005/8/layout/radial6"/>
    <dgm:cxn modelId="{91EBC437-8E9B-44E1-AE85-9BFC37F9D0F6}" srcId="{190E2E27-EF2B-4CE5-BA7B-840885F0863A}" destId="{645F82FD-0743-4A69-A6C2-FC6F2F045096}" srcOrd="4" destOrd="0" parTransId="{2C11FAD3-3154-45D4-85C7-4025D5826317}" sibTransId="{DCA9C540-1B38-4BA5-A307-C8CC2D9A7B42}"/>
    <dgm:cxn modelId="{B81F606A-8EA3-4F13-8A2F-DFC2A48428DB}" srcId="{190E2E27-EF2B-4CE5-BA7B-840885F0863A}" destId="{58A9E7E9-2A5C-41BE-95F4-6DCDF7FB7F89}" srcOrd="6" destOrd="0" parTransId="{FE3E2924-CFB5-4815-BF5A-BA9479B971E8}" sibTransId="{A9776F14-8A5C-4A49-A06A-CD0C6A3DEE64}"/>
    <dgm:cxn modelId="{BD7B2756-7FE7-4980-8256-070A63BF06EA}" srcId="{190E2E27-EF2B-4CE5-BA7B-840885F0863A}" destId="{9A72FD3D-A0EB-435B-925E-61AEF2D6B6E4}" srcOrd="0" destOrd="0" parTransId="{11298301-350F-493D-9C83-EDC48A073464}" sibTransId="{7D633787-40B0-4348-8069-C5A2EFEE6582}"/>
    <dgm:cxn modelId="{7F7AFD5A-F481-456F-80C1-78AB1A3900FC}" type="presOf" srcId="{9A72FD3D-A0EB-435B-925E-61AEF2D6B6E4}" destId="{3C2277AC-CF65-4B35-86A4-5E1837249C77}" srcOrd="0" destOrd="0" presId="urn:microsoft.com/office/officeart/2005/8/layout/radial6"/>
    <dgm:cxn modelId="{AF5F4085-17D1-4864-8E7B-83D631A9D781}" srcId="{190E2E27-EF2B-4CE5-BA7B-840885F0863A}" destId="{83D6DF99-5D1F-4B42-9C50-868BEAF98A29}" srcOrd="5" destOrd="0" parTransId="{18C2DB30-8A46-4BA5-A444-9E117E41B610}" sibTransId="{C873F4F1-9ECD-4E55-876B-50FACE589FD5}"/>
    <dgm:cxn modelId="{98B9C2DC-9111-4FC2-9BAF-FB227CF595B6}" srcId="{190E2E27-EF2B-4CE5-BA7B-840885F0863A}" destId="{44A3D923-E214-45ED-AF3A-3EE409C46F1C}" srcOrd="1" destOrd="0" parTransId="{19800018-794A-4790-ABE0-9DC41F4015C2}" sibTransId="{8D50BA10-1A2C-40FB-9DF9-F0D91A8F94D0}"/>
    <dgm:cxn modelId="{0872773A-4EA1-47E8-A192-DA48AC57C94E}" type="presOf" srcId="{1B1B11AA-F3CE-4190-B266-6E441A28744C}" destId="{B950F37E-935F-4CF4-A7D0-68E199F53349}" srcOrd="0" destOrd="0" presId="urn:microsoft.com/office/officeart/2005/8/layout/radial6"/>
    <dgm:cxn modelId="{2F656A36-A0C6-499C-9053-D593285F4190}" type="presParOf" srcId="{CDA87192-21DA-4549-85CD-CE05B0D1CF5F}" destId="{BD645614-8381-4178-BD9D-5317FCB252BD}" srcOrd="0" destOrd="0" presId="urn:microsoft.com/office/officeart/2005/8/layout/radial6"/>
    <dgm:cxn modelId="{FA925BCB-9E4E-49EF-83E9-BDF572778FEC}" type="presParOf" srcId="{CDA87192-21DA-4549-85CD-CE05B0D1CF5F}" destId="{3C2277AC-CF65-4B35-86A4-5E1837249C77}" srcOrd="1" destOrd="0" presId="urn:microsoft.com/office/officeart/2005/8/layout/radial6"/>
    <dgm:cxn modelId="{602E38C0-8776-4F5F-B20B-3943D0E76594}" type="presParOf" srcId="{CDA87192-21DA-4549-85CD-CE05B0D1CF5F}" destId="{E1F44645-5487-4998-8789-849EC5D7DD37}" srcOrd="2" destOrd="0" presId="urn:microsoft.com/office/officeart/2005/8/layout/radial6"/>
    <dgm:cxn modelId="{31E6B9AA-FE22-43B0-9FE4-AE423C6A43DA}" type="presParOf" srcId="{CDA87192-21DA-4549-85CD-CE05B0D1CF5F}" destId="{345A859B-D377-4C22-B5CA-4DB376433672}" srcOrd="3" destOrd="0" presId="urn:microsoft.com/office/officeart/2005/8/layout/radial6"/>
    <dgm:cxn modelId="{B01C7A40-0EE9-4445-89D9-918449704A61}" type="presParOf" srcId="{CDA87192-21DA-4549-85CD-CE05B0D1CF5F}" destId="{7CF0F5F4-7A8D-4D36-BB90-2A74FC7D22E2}" srcOrd="4" destOrd="0" presId="urn:microsoft.com/office/officeart/2005/8/layout/radial6"/>
    <dgm:cxn modelId="{858DE0D7-645E-4CC2-9EF2-1B89A0012837}" type="presParOf" srcId="{CDA87192-21DA-4549-85CD-CE05B0D1CF5F}" destId="{5FC4C20D-CED1-4FA0-95FA-83115A8615C6}" srcOrd="5" destOrd="0" presId="urn:microsoft.com/office/officeart/2005/8/layout/radial6"/>
    <dgm:cxn modelId="{8CD232B1-E939-4F8B-B467-A01406A7A2E0}" type="presParOf" srcId="{CDA87192-21DA-4549-85CD-CE05B0D1CF5F}" destId="{FA3D18D3-25F7-4FED-A8A1-4213EEF24AC5}" srcOrd="6" destOrd="0" presId="urn:microsoft.com/office/officeart/2005/8/layout/radial6"/>
    <dgm:cxn modelId="{A28E632F-6164-4371-B3E8-02B9C0A65018}" type="presParOf" srcId="{CDA87192-21DA-4549-85CD-CE05B0D1CF5F}" destId="{AC37564F-601E-4F6D-B683-4758A5218845}" srcOrd="7" destOrd="0" presId="urn:microsoft.com/office/officeart/2005/8/layout/radial6"/>
    <dgm:cxn modelId="{A5B2A3D8-2D19-4009-8732-B660E3E9A6FD}" type="presParOf" srcId="{CDA87192-21DA-4549-85CD-CE05B0D1CF5F}" destId="{BFCB11F6-2106-42D4-8731-518D0811C6F1}" srcOrd="8" destOrd="0" presId="urn:microsoft.com/office/officeart/2005/8/layout/radial6"/>
    <dgm:cxn modelId="{FB9548E3-1926-4522-B76E-5C4E39644105}" type="presParOf" srcId="{CDA87192-21DA-4549-85CD-CE05B0D1CF5F}" destId="{B950F37E-935F-4CF4-A7D0-68E199F53349}" srcOrd="9" destOrd="0" presId="urn:microsoft.com/office/officeart/2005/8/layout/radial6"/>
    <dgm:cxn modelId="{CB9D59A0-91BD-44AC-9B72-4DB609EFAC9A}" type="presParOf" srcId="{CDA87192-21DA-4549-85CD-CE05B0D1CF5F}" destId="{5D9EDD6E-45C4-421C-8081-026954868AF1}" srcOrd="10" destOrd="0" presId="urn:microsoft.com/office/officeart/2005/8/layout/radial6"/>
    <dgm:cxn modelId="{69F2787E-EF8D-4480-8BCC-31F0513EFB66}" type="presParOf" srcId="{CDA87192-21DA-4549-85CD-CE05B0D1CF5F}" destId="{15C1F6DF-6357-4302-8CAF-A1A078FF9E35}" srcOrd="11" destOrd="0" presId="urn:microsoft.com/office/officeart/2005/8/layout/radial6"/>
    <dgm:cxn modelId="{020A3EB6-3EC4-4FC0-81A4-D30BCF184E47}" type="presParOf" srcId="{CDA87192-21DA-4549-85CD-CE05B0D1CF5F}" destId="{D7F9A214-494F-4885-903A-7D25216A6F4E}" srcOrd="12" destOrd="0" presId="urn:microsoft.com/office/officeart/2005/8/layout/radial6"/>
    <dgm:cxn modelId="{C562805B-B52F-4432-88C7-6C1594A33702}" type="presParOf" srcId="{CDA87192-21DA-4549-85CD-CE05B0D1CF5F}" destId="{9F420876-6F97-4CD5-A49C-CDF0B00C3726}" srcOrd="13" destOrd="0" presId="urn:microsoft.com/office/officeart/2005/8/layout/radial6"/>
    <dgm:cxn modelId="{24688EBC-5BB7-4991-B7C6-AFC87AB5BB07}" type="presParOf" srcId="{CDA87192-21DA-4549-85CD-CE05B0D1CF5F}" destId="{FC1BAB8D-3E29-4294-9A60-3070F2642599}" srcOrd="14" destOrd="0" presId="urn:microsoft.com/office/officeart/2005/8/layout/radial6"/>
    <dgm:cxn modelId="{3D8E8A16-7C24-4C96-8584-E05B0C02CCA7}" type="presParOf" srcId="{CDA87192-21DA-4549-85CD-CE05B0D1CF5F}" destId="{EDFCA05B-01FB-40A2-BF96-4CDAF4CAD67B}" srcOrd="15" destOrd="0" presId="urn:microsoft.com/office/officeart/2005/8/layout/radial6"/>
    <dgm:cxn modelId="{D4853638-5424-4D77-9432-B2BB6FA20C2B}" type="presParOf" srcId="{CDA87192-21DA-4549-85CD-CE05B0D1CF5F}" destId="{9F83CD15-97B0-4FF5-8CDA-7BB703ABCB29}" srcOrd="16" destOrd="0" presId="urn:microsoft.com/office/officeart/2005/8/layout/radial6"/>
    <dgm:cxn modelId="{0008E68D-F51D-4561-8BB7-2DD4771E38CE}" type="presParOf" srcId="{CDA87192-21DA-4549-85CD-CE05B0D1CF5F}" destId="{CBA1A7DC-D1E7-44FD-ACC1-2EBCE813CC1A}" srcOrd="17" destOrd="0" presId="urn:microsoft.com/office/officeart/2005/8/layout/radial6"/>
    <dgm:cxn modelId="{B585585F-17AA-4F31-AFDA-BEA102032324}" type="presParOf" srcId="{CDA87192-21DA-4549-85CD-CE05B0D1CF5F}" destId="{FA8C1D4A-1637-4B2A-BB44-27C9EC79E182}" srcOrd="18" destOrd="0" presId="urn:microsoft.com/office/officeart/2005/8/layout/radial6"/>
    <dgm:cxn modelId="{6489588A-64DA-4ABF-90CB-E72A7F07A45A}" type="presParOf" srcId="{CDA87192-21DA-4549-85CD-CE05B0D1CF5F}" destId="{4A1C238E-3893-48C8-B9A5-A6D6CBA3A7AC}" srcOrd="19" destOrd="0" presId="urn:microsoft.com/office/officeart/2005/8/layout/radial6"/>
    <dgm:cxn modelId="{7728D7CA-19F9-411F-9EC1-66E08EFE8A24}" type="presParOf" srcId="{CDA87192-21DA-4549-85CD-CE05B0D1CF5F}" destId="{0F8CC4BF-91AE-4DA8-B626-39B6DFD3B293}" srcOrd="20" destOrd="0" presId="urn:microsoft.com/office/officeart/2005/8/layout/radial6"/>
    <dgm:cxn modelId="{0DEDAA63-3E04-4CE2-9DA6-D9ABCFCFC5A4}" type="presParOf" srcId="{CDA87192-21DA-4549-85CD-CE05B0D1CF5F}" destId="{DA0E0133-1378-4727-921E-8DEC5ED07A5E}" srcOrd="21" destOrd="0" presId="urn:microsoft.com/office/officeart/2005/8/layout/radial6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928670"/>
          <a:ext cx="785818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руговая стрелка 4"/>
          <p:cNvSpPr/>
          <p:nvPr/>
        </p:nvSpPr>
        <p:spPr>
          <a:xfrm rot="20339487">
            <a:off x="2705377" y="692649"/>
            <a:ext cx="1255909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Круговая стрелка 5"/>
          <p:cNvSpPr/>
          <p:nvPr/>
        </p:nvSpPr>
        <p:spPr>
          <a:xfrm rot="1923662">
            <a:off x="5235973" y="758762"/>
            <a:ext cx="1255909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Круговая стрелка 7"/>
          <p:cNvSpPr/>
          <p:nvPr/>
        </p:nvSpPr>
        <p:spPr>
          <a:xfrm rot="4901962">
            <a:off x="6447607" y="2417351"/>
            <a:ext cx="1255909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 rot="7683820">
            <a:off x="5910545" y="4661514"/>
            <a:ext cx="1255909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4.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Круговая стрелка 9"/>
          <p:cNvSpPr/>
          <p:nvPr/>
        </p:nvSpPr>
        <p:spPr>
          <a:xfrm rot="10800000">
            <a:off x="4042212" y="5555550"/>
            <a:ext cx="1255909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5.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 rot="14131542">
            <a:off x="1916698" y="4591633"/>
            <a:ext cx="1255909" cy="97840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6.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завуч\Downloads\education29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071546"/>
            <a:ext cx="1393362" cy="1266798"/>
          </a:xfrm>
          <a:prstGeom prst="rect">
            <a:avLst/>
          </a:prstGeom>
          <a:noFill/>
        </p:spPr>
      </p:pic>
      <p:pic>
        <p:nvPicPr>
          <p:cNvPr id="13" name="Picture 2" descr="C:\Users\завуч\Downloads\медиация детям.jpg"/>
          <p:cNvPicPr>
            <a:picLocks noChangeAspect="1" noChangeArrowheads="1"/>
          </p:cNvPicPr>
          <p:nvPr/>
        </p:nvPicPr>
        <p:blipFill>
          <a:blip r:embed="rId7"/>
          <a:srcRect l="46136" r="38485" b="80027"/>
          <a:stretch>
            <a:fillRect/>
          </a:stretch>
        </p:blipFill>
        <p:spPr bwMode="auto">
          <a:xfrm>
            <a:off x="4143372" y="142852"/>
            <a:ext cx="785818" cy="664923"/>
          </a:xfrm>
          <a:prstGeom prst="rect">
            <a:avLst/>
          </a:prstGeom>
          <a:noFill/>
        </p:spPr>
      </p:pic>
      <p:pic>
        <p:nvPicPr>
          <p:cNvPr id="14" name="Picture 2" descr="C:\Users\завуч\Downloads\медиация детям.jpg"/>
          <p:cNvPicPr>
            <a:picLocks noChangeAspect="1" noChangeArrowheads="1"/>
          </p:cNvPicPr>
          <p:nvPr/>
        </p:nvPicPr>
        <p:blipFill>
          <a:blip r:embed="rId7"/>
          <a:srcRect l="78076" r="7728" b="81843"/>
          <a:stretch>
            <a:fillRect/>
          </a:stretch>
        </p:blipFill>
        <p:spPr bwMode="auto">
          <a:xfrm>
            <a:off x="6858016" y="1285860"/>
            <a:ext cx="857256" cy="714380"/>
          </a:xfrm>
          <a:prstGeom prst="rect">
            <a:avLst/>
          </a:prstGeom>
          <a:noFill/>
        </p:spPr>
      </p:pic>
      <p:pic>
        <p:nvPicPr>
          <p:cNvPr id="15" name="Picture 2" descr="C:\Users\завуч\Downloads\медиация детям.jpg"/>
          <p:cNvPicPr>
            <a:picLocks noChangeAspect="1" noChangeArrowheads="1"/>
          </p:cNvPicPr>
          <p:nvPr/>
        </p:nvPicPr>
        <p:blipFill>
          <a:blip r:embed="rId7"/>
          <a:srcRect l="78076" t="49024" r="7728" b="34635"/>
          <a:stretch>
            <a:fillRect/>
          </a:stretch>
        </p:blipFill>
        <p:spPr bwMode="auto">
          <a:xfrm>
            <a:off x="7358082" y="3786190"/>
            <a:ext cx="857256" cy="642942"/>
          </a:xfrm>
          <a:prstGeom prst="rect">
            <a:avLst/>
          </a:prstGeom>
          <a:noFill/>
        </p:spPr>
      </p:pic>
      <p:pic>
        <p:nvPicPr>
          <p:cNvPr id="16" name="Picture 2" descr="C:\Users\завуч\Downloads\медиация детям.jpg"/>
          <p:cNvPicPr>
            <a:picLocks noChangeAspect="1" noChangeArrowheads="1"/>
          </p:cNvPicPr>
          <p:nvPr/>
        </p:nvPicPr>
        <p:blipFill>
          <a:blip r:embed="rId7"/>
          <a:srcRect l="79259" t="72765" r="4179" b="5446"/>
          <a:stretch>
            <a:fillRect/>
          </a:stretch>
        </p:blipFill>
        <p:spPr bwMode="auto">
          <a:xfrm>
            <a:off x="6072198" y="5715016"/>
            <a:ext cx="1000132" cy="857256"/>
          </a:xfrm>
          <a:prstGeom prst="rect">
            <a:avLst/>
          </a:prstGeom>
          <a:noFill/>
        </p:spPr>
      </p:pic>
      <p:pic>
        <p:nvPicPr>
          <p:cNvPr id="17" name="Picture 2" descr="C:\Users\завуч\Downloads\медиация детям.jpg"/>
          <p:cNvPicPr>
            <a:picLocks noChangeAspect="1" noChangeArrowheads="1"/>
          </p:cNvPicPr>
          <p:nvPr/>
        </p:nvPicPr>
        <p:blipFill>
          <a:blip r:embed="rId7"/>
          <a:srcRect l="34306" t="70950" r="52681" b="12709"/>
          <a:stretch>
            <a:fillRect/>
          </a:stretch>
        </p:blipFill>
        <p:spPr bwMode="auto">
          <a:xfrm>
            <a:off x="2357422" y="5857892"/>
            <a:ext cx="928694" cy="759840"/>
          </a:xfrm>
          <a:prstGeom prst="rect">
            <a:avLst/>
          </a:prstGeom>
          <a:noFill/>
        </p:spPr>
      </p:pic>
      <p:pic>
        <p:nvPicPr>
          <p:cNvPr id="18" name="Picture 2" descr="C:\Users\завуч\Downloads\медиация детям.jpg"/>
          <p:cNvPicPr>
            <a:picLocks noChangeAspect="1" noChangeArrowheads="1"/>
          </p:cNvPicPr>
          <p:nvPr/>
        </p:nvPicPr>
        <p:blipFill>
          <a:blip r:embed="rId7"/>
          <a:srcRect t="63687" r="79890" b="16341"/>
          <a:stretch>
            <a:fillRect/>
          </a:stretch>
        </p:blipFill>
        <p:spPr bwMode="auto">
          <a:xfrm>
            <a:off x="642910" y="3500438"/>
            <a:ext cx="1214446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53</Words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завуч</cp:lastModifiedBy>
  <cp:revision>1</cp:revision>
  <dcterms:created xsi:type="dcterms:W3CDTF">2020-11-12T08:35:42Z</dcterms:created>
  <dcterms:modified xsi:type="dcterms:W3CDTF">2020-11-12T09:01:52Z</dcterms:modified>
</cp:coreProperties>
</file>